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1" d="100"/>
          <a:sy n="101" d="100"/>
        </p:scale>
        <p:origin x="-80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2DF66AD8-BC4A-4004-9882-414398D930CA}" type="datetimeFigureOut">
              <a:rPr lang="en-US" smtClean="0"/>
              <a:t>2/11/16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2/11/16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2/11/16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Algebra 1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Shelby Ferreira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3952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Division of Algebraic Terms with a Coefficient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To divide expressions with the same base:</a:t>
            </a:r>
          </a:p>
          <a:p>
            <a:pPr marL="0" indent="0">
              <a:buNone/>
            </a:pPr>
            <a:r>
              <a:rPr lang="en-US" dirty="0"/>
              <a:t>1.Write the division problem as a fraction</a:t>
            </a:r>
          </a:p>
          <a:p>
            <a:pPr marL="0" indent="0">
              <a:buNone/>
            </a:pPr>
            <a:r>
              <a:rPr lang="en-US" dirty="0"/>
              <a:t>2. Divide the coefficients</a:t>
            </a:r>
          </a:p>
          <a:p>
            <a:pPr marL="0" indent="0">
              <a:buNone/>
            </a:pPr>
            <a:r>
              <a:rPr lang="en-US" dirty="0"/>
              <a:t>3. Subtract the exponents</a:t>
            </a:r>
          </a:p>
          <a:p>
            <a:pPr marL="0" indent="0">
              <a:buNone/>
            </a:pPr>
            <a:r>
              <a:rPr lang="en-US" dirty="0"/>
              <a:t>4. The base stays the same </a:t>
            </a:r>
            <a:endParaRPr lang="en-US" dirty="0" smtClean="0"/>
          </a:p>
          <a:p>
            <a:pPr>
              <a:buFont typeface="Wingdings" charset="2"/>
              <a:buChar char="ü"/>
            </a:pPr>
            <a:r>
              <a:rPr lang="en-US" dirty="0" smtClean="0"/>
              <a:t>Ex: p. 152 #1, 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7853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Zero as a Power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Any expression to the “Zero” power =1</a:t>
            </a:r>
          </a:p>
          <a:p>
            <a:pPr lvl="0"/>
            <a:r>
              <a:rPr lang="en-US" dirty="0"/>
              <a:t>0</a:t>
            </a:r>
            <a:r>
              <a:rPr lang="en-US" baseline="30000" dirty="0"/>
              <a:t>0</a:t>
            </a:r>
            <a:r>
              <a:rPr lang="en-US" dirty="0"/>
              <a:t> is undefined</a:t>
            </a:r>
          </a:p>
          <a:p>
            <a:pPr lvl="0"/>
            <a:r>
              <a:rPr lang="en-US" dirty="0"/>
              <a:t>Ex: </a:t>
            </a:r>
            <a:r>
              <a:rPr lang="en-US" dirty="0" err="1"/>
              <a:t>z</a:t>
            </a:r>
            <a:r>
              <a:rPr lang="en-US" baseline="30000" dirty="0" err="1"/>
              <a:t>z</a:t>
            </a:r>
            <a:r>
              <a:rPr lang="en-US" baseline="30000" dirty="0"/>
              <a:t> </a:t>
            </a:r>
            <a:r>
              <a:rPr lang="en-US" dirty="0"/>
              <a:t>/</a:t>
            </a:r>
            <a:r>
              <a:rPr lang="en-US" dirty="0" err="1"/>
              <a:t>z</a:t>
            </a:r>
            <a:r>
              <a:rPr lang="en-US" baseline="30000" dirty="0" err="1"/>
              <a:t>z</a:t>
            </a:r>
            <a:r>
              <a:rPr lang="en-US" baseline="30000" dirty="0"/>
              <a:t> </a:t>
            </a:r>
            <a:r>
              <a:rPr lang="en-US" dirty="0"/>
              <a:t>=1</a:t>
            </a:r>
          </a:p>
          <a:p>
            <a:pPr>
              <a:buFont typeface="Wingdings" charset="2"/>
              <a:buChar char="ü"/>
            </a:pPr>
            <a:r>
              <a:rPr lang="en-US" dirty="0"/>
              <a:t>Ex: p. 153 Exercise 6.4.3 #1, 8 </a:t>
            </a:r>
          </a:p>
        </p:txBody>
      </p:sp>
    </p:spTree>
    <p:extLst>
      <p:ext uri="{BB962C8B-B14F-4D97-AF65-F5344CB8AC3E}">
        <p14:creationId xmlns:p14="http://schemas.microsoft.com/office/powerpoint/2010/main" val="1030611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Negative Exponents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A number with a negative exponent equals its reciprocal written with a positive exponent.</a:t>
            </a:r>
          </a:p>
          <a:p>
            <a:r>
              <a:rPr lang="en-US" dirty="0"/>
              <a:t>Ex: t</a:t>
            </a:r>
            <a:r>
              <a:rPr lang="en-US" baseline="30000" dirty="0"/>
              <a:t>3</a:t>
            </a:r>
            <a:r>
              <a:rPr lang="en-US" dirty="0"/>
              <a:t> / t</a:t>
            </a:r>
            <a:r>
              <a:rPr lang="en-US" baseline="30000" dirty="0"/>
              <a:t>5</a:t>
            </a:r>
            <a:r>
              <a:rPr lang="en-US" dirty="0"/>
              <a:t> = t</a:t>
            </a:r>
            <a:r>
              <a:rPr lang="en-US" baseline="30000" dirty="0"/>
              <a:t>-2</a:t>
            </a:r>
            <a:r>
              <a:rPr lang="en-US" dirty="0"/>
              <a:t> = 1/t</a:t>
            </a:r>
            <a:r>
              <a:rPr lang="en-US" baseline="30000" dirty="0"/>
              <a:t>2</a:t>
            </a:r>
            <a:r>
              <a:rPr lang="en-US" dirty="0"/>
              <a:t> </a:t>
            </a:r>
            <a:endParaRPr lang="en-US" dirty="0" smtClean="0"/>
          </a:p>
          <a:p>
            <a:pPr>
              <a:buFont typeface="Wingdings" charset="2"/>
              <a:buChar char="ü"/>
            </a:pPr>
            <a:r>
              <a:rPr lang="en-US" dirty="0"/>
              <a:t>Ex: p. 155, Exercise 6.4.4 #1 </a:t>
            </a:r>
          </a:p>
        </p:txBody>
      </p:sp>
    </p:spTree>
    <p:extLst>
      <p:ext uri="{BB962C8B-B14F-4D97-AF65-F5344CB8AC3E}">
        <p14:creationId xmlns:p14="http://schemas.microsoft.com/office/powerpoint/2010/main" val="3022518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Distributive Principle for Multiplication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Distribute the items outside of the parentheses to all terms inside the parentheses</a:t>
            </a:r>
          </a:p>
          <a:p>
            <a:r>
              <a:rPr lang="en-US" dirty="0"/>
              <a:t>Ex: a(</a:t>
            </a:r>
            <a:r>
              <a:rPr lang="en-US" dirty="0" err="1"/>
              <a:t>b+c</a:t>
            </a:r>
            <a:r>
              <a:rPr lang="en-US" dirty="0"/>
              <a:t>)= </a:t>
            </a:r>
            <a:r>
              <a:rPr lang="en-US" dirty="0" err="1"/>
              <a:t>ab+ac</a:t>
            </a:r>
            <a:r>
              <a:rPr lang="en-US" dirty="0"/>
              <a:t>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2919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Distributive Principle for Division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+mj-lt"/>
              <a:buAutoNum type="arabicPeriod"/>
            </a:pPr>
            <a:r>
              <a:rPr lang="en-US" dirty="0"/>
              <a:t>Distribute the denominator</a:t>
            </a:r>
          </a:p>
          <a:p>
            <a:pPr lvl="0">
              <a:buFont typeface="+mj-lt"/>
              <a:buAutoNum type="arabicPeriod"/>
            </a:pPr>
            <a:r>
              <a:rPr lang="en-US" dirty="0"/>
              <a:t>Divide the </a:t>
            </a:r>
            <a:r>
              <a:rPr lang="en-US" dirty="0" smtClean="0"/>
              <a:t>like </a:t>
            </a:r>
            <a:r>
              <a:rPr lang="en-US" dirty="0"/>
              <a:t>terms</a:t>
            </a:r>
          </a:p>
          <a:p>
            <a:pPr lvl="0">
              <a:buFont typeface="+mj-lt"/>
              <a:buAutoNum type="arabicPeriod"/>
            </a:pPr>
            <a:r>
              <a:rPr lang="en-US" dirty="0"/>
              <a:t>a/a =1, so cancel it out</a:t>
            </a:r>
          </a:p>
          <a:p>
            <a:pPr lvl="0"/>
            <a:r>
              <a:rPr lang="en-US" dirty="0"/>
              <a:t>Ex: (</a:t>
            </a:r>
            <a:r>
              <a:rPr lang="en-US" dirty="0" err="1"/>
              <a:t>ab</a:t>
            </a:r>
            <a:r>
              <a:rPr lang="en-US" dirty="0"/>
              <a:t> + ac )/a = </a:t>
            </a:r>
            <a:r>
              <a:rPr lang="en-US" dirty="0" err="1"/>
              <a:t>ab</a:t>
            </a:r>
            <a:r>
              <a:rPr lang="en-US" dirty="0"/>
              <a:t>/</a:t>
            </a:r>
            <a:r>
              <a:rPr lang="en-US" dirty="0" err="1"/>
              <a:t>a+ac</a:t>
            </a:r>
            <a:r>
              <a:rPr lang="en-US" dirty="0"/>
              <a:t>/a =</a:t>
            </a:r>
            <a:r>
              <a:rPr lang="en-US" dirty="0" err="1"/>
              <a:t>b+c</a:t>
            </a:r>
            <a:endParaRPr lang="en-US" dirty="0"/>
          </a:p>
          <a:p>
            <a:pPr>
              <a:buFont typeface="Wingdings" charset="2"/>
              <a:buChar char="ü"/>
            </a:pPr>
            <a:r>
              <a:rPr lang="en-US" dirty="0"/>
              <a:t>Ex: p. 158 Exercise 6.5.1, # 1, 12, 20 </a:t>
            </a:r>
          </a:p>
        </p:txBody>
      </p:sp>
    </p:spTree>
    <p:extLst>
      <p:ext uri="{BB962C8B-B14F-4D97-AF65-F5344CB8AC3E}">
        <p14:creationId xmlns:p14="http://schemas.microsoft.com/office/powerpoint/2010/main" val="23697066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Factoring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Ex: 24 = 2 x 3 x 4</a:t>
            </a:r>
          </a:p>
          <a:p>
            <a:pPr lvl="0"/>
            <a:r>
              <a:rPr lang="en-US" dirty="0" smtClean="0"/>
              <a:t>To </a:t>
            </a:r>
            <a:r>
              <a:rPr lang="en-US" dirty="0"/>
              <a:t>factor algebraic expressions, look for a common factor in all the terms in the expression. </a:t>
            </a:r>
          </a:p>
          <a:p>
            <a:pPr lvl="0"/>
            <a:r>
              <a:rPr lang="en-US" dirty="0"/>
              <a:t>Ex: 3a + 9c = 3(a+3c)</a:t>
            </a:r>
          </a:p>
          <a:p>
            <a:pPr lvl="0"/>
            <a:r>
              <a:rPr lang="en-US" dirty="0"/>
              <a:t>Like reverse distribution</a:t>
            </a:r>
          </a:p>
          <a:p>
            <a:pPr>
              <a:buFont typeface="Wingdings" charset="2"/>
              <a:buChar char="ü"/>
            </a:pPr>
            <a:r>
              <a:rPr lang="en-US" dirty="0"/>
              <a:t>Ex: p. 160 Exercise 6.6.1 # 1, 5, 10 </a:t>
            </a:r>
          </a:p>
        </p:txBody>
      </p:sp>
    </p:spTree>
    <p:extLst>
      <p:ext uri="{BB962C8B-B14F-4D97-AF65-F5344CB8AC3E}">
        <p14:creationId xmlns:p14="http://schemas.microsoft.com/office/powerpoint/2010/main" val="24075993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Evaluating Expressions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092555"/>
            <a:ext cx="7313613" cy="5256078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en-US" dirty="0"/>
              <a:t>Replacing letters with numerical values in an algebraic expression</a:t>
            </a:r>
          </a:p>
          <a:p>
            <a:pPr lvl="0"/>
            <a:r>
              <a:rPr lang="en-US" dirty="0"/>
              <a:t>NOTE!! This is only done when the numerical value is known!</a:t>
            </a:r>
          </a:p>
          <a:p>
            <a:pPr lvl="0"/>
            <a:r>
              <a:rPr lang="en-US" dirty="0"/>
              <a:t>Ex: If a=1 and b=6, then </a:t>
            </a:r>
            <a:r>
              <a:rPr lang="en-US" dirty="0" err="1"/>
              <a:t>a+b</a:t>
            </a:r>
            <a:r>
              <a:rPr lang="en-US" dirty="0"/>
              <a:t>= 1+6 = 7</a:t>
            </a:r>
          </a:p>
          <a:p>
            <a:pPr lvl="0"/>
            <a:r>
              <a:rPr lang="en-US" dirty="0"/>
              <a:t>A good habit it to place parentheses around numbers when you substitute them for letters so that you remember the operation.</a:t>
            </a:r>
          </a:p>
          <a:p>
            <a:pPr lvl="0"/>
            <a:r>
              <a:rPr lang="en-US" dirty="0"/>
              <a:t>Ex: If a=5 and b=2, </a:t>
            </a:r>
            <a:r>
              <a:rPr lang="en-US" dirty="0" err="1"/>
              <a:t>ab</a:t>
            </a:r>
            <a:r>
              <a:rPr lang="en-US" dirty="0"/>
              <a:t> ≠ 52, </a:t>
            </a:r>
            <a:r>
              <a:rPr lang="en-US" dirty="0" err="1"/>
              <a:t>ab</a:t>
            </a:r>
            <a:r>
              <a:rPr lang="en-US" dirty="0"/>
              <a:t>= (5)(2)=10</a:t>
            </a:r>
          </a:p>
          <a:p>
            <a:pPr lvl="0">
              <a:buFont typeface="Wingdings" charset="2"/>
              <a:buChar char="ü"/>
            </a:pPr>
            <a:r>
              <a:rPr lang="en-US" dirty="0"/>
              <a:t>Ex: p. 162, Exercise 6.7.1 # 1, 8</a:t>
            </a:r>
          </a:p>
          <a:p>
            <a:pPr lvl="0"/>
            <a:r>
              <a:rPr lang="en-US" dirty="0"/>
              <a:t>When expressions are complex, simplify as far as you can before substituting the variables.</a:t>
            </a:r>
          </a:p>
          <a:p>
            <a:pPr>
              <a:buFont typeface="Wingdings" charset="2"/>
              <a:buChar char="ü"/>
            </a:pPr>
            <a:r>
              <a:rPr lang="en-US" dirty="0"/>
              <a:t>Ex: p. 162, Exercise 6.7.2 #1 </a:t>
            </a:r>
          </a:p>
        </p:txBody>
      </p:sp>
    </p:spTree>
    <p:extLst>
      <p:ext uri="{BB962C8B-B14F-4D97-AF65-F5344CB8AC3E}">
        <p14:creationId xmlns:p14="http://schemas.microsoft.com/office/powerpoint/2010/main" val="26851377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Subtract </a:t>
            </a:r>
            <a:r>
              <a:rPr lang="en-US" sz="3600" dirty="0"/>
              <a:t>15 times a number </a:t>
            </a:r>
            <a:r>
              <a:rPr lang="en-US" sz="3600" i="1" dirty="0"/>
              <a:t>n</a:t>
            </a:r>
            <a:r>
              <a:rPr lang="en-US" sz="3600" dirty="0"/>
              <a:t> from twice the square of the number. Write this as an algebraic expression. Explain your reasoning.  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Simplify </a:t>
            </a:r>
            <a:r>
              <a:rPr lang="en-US" sz="3600" dirty="0"/>
              <a:t>9(x + 2y) + 4(x – 6y). Explain your reasoning.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934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Half a number plus 5 is 11.What is the number? Explain your </a:t>
            </a:r>
            <a:r>
              <a:rPr lang="en-US" dirty="0" smtClean="0"/>
              <a:t>reasoning and create an equation that represents the problem.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606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Vocabulary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Variable</a:t>
            </a:r>
          </a:p>
          <a:p>
            <a:r>
              <a:rPr lang="en-US" dirty="0" smtClean="0"/>
              <a:t>Coefficient</a:t>
            </a:r>
          </a:p>
          <a:p>
            <a:r>
              <a:rPr lang="en-US" dirty="0" smtClean="0"/>
              <a:t>Exponent</a:t>
            </a:r>
          </a:p>
          <a:p>
            <a:r>
              <a:rPr lang="en-US" dirty="0" smtClean="0"/>
              <a:t>Base</a:t>
            </a:r>
          </a:p>
          <a:p>
            <a:r>
              <a:rPr lang="en-US" dirty="0" smtClean="0"/>
              <a:t>Like terms</a:t>
            </a:r>
          </a:p>
        </p:txBody>
      </p:sp>
    </p:spTree>
    <p:extLst>
      <p:ext uri="{BB962C8B-B14F-4D97-AF65-F5344CB8AC3E}">
        <p14:creationId xmlns:p14="http://schemas.microsoft.com/office/powerpoint/2010/main" val="317310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 and Subtraction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Like terms</a:t>
            </a:r>
          </a:p>
          <a:p>
            <a:r>
              <a:rPr lang="en-US" dirty="0" smtClean="0"/>
              <a:t>Add/subtract coefficients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Ex: </a:t>
            </a:r>
            <a:r>
              <a:rPr lang="en-US" dirty="0"/>
              <a:t>p. 145 #1, 12, 20 </a:t>
            </a:r>
          </a:p>
        </p:txBody>
      </p:sp>
    </p:spTree>
    <p:extLst>
      <p:ext uri="{BB962C8B-B14F-4D97-AF65-F5344CB8AC3E}">
        <p14:creationId xmlns:p14="http://schemas.microsoft.com/office/powerpoint/2010/main" val="232970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Exponential Notation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Even number of negative signs = + answer</a:t>
            </a:r>
          </a:p>
          <a:p>
            <a:r>
              <a:rPr lang="en-US" dirty="0" smtClean="0"/>
              <a:t>Odd number of negative signs= - answer</a:t>
            </a:r>
          </a:p>
          <a:p>
            <a:r>
              <a:rPr lang="en-US" dirty="0" smtClean="0"/>
              <a:t>No exponent, assume </a:t>
            </a:r>
            <a:r>
              <a:rPr lang="en-US" baseline="30000" dirty="0" smtClean="0"/>
              <a:t>1</a:t>
            </a:r>
            <a:endParaRPr lang="en-US" dirty="0" smtClean="0"/>
          </a:p>
          <a:p>
            <a:pPr>
              <a:buFont typeface="Wingdings" charset="2"/>
              <a:buChar char="ü"/>
            </a:pPr>
            <a:r>
              <a:rPr lang="en-US" dirty="0"/>
              <a:t>p. 146 Exercise 6.3.1 #1 </a:t>
            </a:r>
          </a:p>
        </p:txBody>
      </p:sp>
    </p:spTree>
    <p:extLst>
      <p:ext uri="{BB962C8B-B14F-4D97-AF65-F5344CB8AC3E}">
        <p14:creationId xmlns:p14="http://schemas.microsoft.com/office/powerpoint/2010/main" val="489611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Multiplying Numbers in Exponential Notation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US" b="1" dirty="0"/>
              <a:t>To multiply expressions with the same </a:t>
            </a:r>
            <a:r>
              <a:rPr lang="en-US" b="1" dirty="0" smtClean="0"/>
              <a:t>base: 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US" b="1" dirty="0"/>
              <a:t>Add the exponents. 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US" b="1" dirty="0"/>
              <a:t>The base stays the same.</a:t>
            </a:r>
            <a:endParaRPr lang="en-US" dirty="0"/>
          </a:p>
          <a:p>
            <a:pPr lvl="0">
              <a:buFont typeface="Wingdings" charset="2"/>
              <a:buChar char="ü"/>
            </a:pPr>
            <a:r>
              <a:rPr lang="en-US" b="1" dirty="0" smtClean="0"/>
              <a:t>Ex</a:t>
            </a:r>
            <a:r>
              <a:rPr lang="en-US" b="1" dirty="0"/>
              <a:t>: p.147 Exercise 6.3.2 # 1, 8</a:t>
            </a:r>
            <a:endParaRPr lang="en-US" dirty="0"/>
          </a:p>
          <a:p>
            <a:pPr lvl="0"/>
            <a:r>
              <a:rPr lang="en-US" b="1" dirty="0"/>
              <a:t>To multiply expressions without the same base: 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US" b="1" dirty="0"/>
              <a:t>Multiply coefficients.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US" b="1" dirty="0"/>
              <a:t>Add exponents of like bases.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US" b="1" dirty="0"/>
              <a:t>Always make sure the bases are the same before you add exponents.</a:t>
            </a:r>
            <a:endParaRPr lang="en-US" dirty="0"/>
          </a:p>
          <a:p>
            <a:pPr>
              <a:buFont typeface="Wingdings" charset="2"/>
              <a:buChar char="ü"/>
            </a:pPr>
            <a:r>
              <a:rPr lang="en-US" b="1" dirty="0"/>
              <a:t>Ex: p. 148 Exercise 6.3.3 # 1, 6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316541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to a Power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To raise a power to a power:</a:t>
            </a:r>
          </a:p>
          <a:p>
            <a:pPr lvl="0">
              <a:buFont typeface="+mj-lt"/>
              <a:buAutoNum type="arabicPeriod"/>
            </a:pPr>
            <a:r>
              <a:rPr lang="en-US" dirty="0"/>
              <a:t>Multiply the exponents.</a:t>
            </a:r>
          </a:p>
          <a:p>
            <a:pPr lvl="0">
              <a:buFont typeface="+mj-lt"/>
              <a:buAutoNum type="arabicPeriod"/>
            </a:pPr>
            <a:r>
              <a:rPr lang="en-US" dirty="0"/>
              <a:t>The base stays the same</a:t>
            </a:r>
          </a:p>
          <a:p>
            <a:pPr lvl="0"/>
            <a:r>
              <a:rPr lang="en-US" dirty="0"/>
              <a:t>Ex: (a</a:t>
            </a:r>
            <a:r>
              <a:rPr lang="en-US" baseline="30000" dirty="0"/>
              <a:t>2</a:t>
            </a:r>
            <a:r>
              <a:rPr lang="en-US" dirty="0"/>
              <a:t>)</a:t>
            </a:r>
            <a:r>
              <a:rPr lang="en-US" baseline="30000" dirty="0"/>
              <a:t>3</a:t>
            </a:r>
            <a:r>
              <a:rPr lang="en-US" dirty="0"/>
              <a:t> = a(</a:t>
            </a:r>
            <a:r>
              <a:rPr lang="en-US" baseline="30000" dirty="0"/>
              <a:t>2x3)</a:t>
            </a:r>
            <a:r>
              <a:rPr lang="en-US" dirty="0"/>
              <a:t> = a</a:t>
            </a:r>
            <a:r>
              <a:rPr lang="en-US" baseline="30000" dirty="0"/>
              <a:t>6</a:t>
            </a:r>
            <a:endParaRPr lang="en-US" dirty="0"/>
          </a:p>
          <a:p>
            <a:pPr>
              <a:buFont typeface="Wingdings" charset="2"/>
              <a:buChar char="ü"/>
            </a:pPr>
            <a:r>
              <a:rPr lang="en-US" dirty="0"/>
              <a:t>Ex: p. 149 Exercise 6.3.4 # 1, 6 </a:t>
            </a:r>
          </a:p>
        </p:txBody>
      </p:sp>
    </p:spTree>
    <p:extLst>
      <p:ext uri="{BB962C8B-B14F-4D97-AF65-F5344CB8AC3E}">
        <p14:creationId xmlns:p14="http://schemas.microsoft.com/office/powerpoint/2010/main" val="9837866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 to a Power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+mj-lt"/>
              <a:buAutoNum type="arabicPeriod"/>
            </a:pPr>
            <a:r>
              <a:rPr lang="en-US" dirty="0"/>
              <a:t>Use the distributive property</a:t>
            </a:r>
          </a:p>
          <a:p>
            <a:pPr lvl="0">
              <a:buFont typeface="+mj-lt"/>
              <a:buAutoNum type="arabicPeriod"/>
            </a:pPr>
            <a:r>
              <a:rPr lang="en-US" dirty="0"/>
              <a:t>Distribute the exponent to each of the factors inside the parentheses</a:t>
            </a:r>
          </a:p>
          <a:p>
            <a:pPr lvl="0"/>
            <a:r>
              <a:rPr lang="en-US" dirty="0"/>
              <a:t>Ex: (</a:t>
            </a:r>
            <a:r>
              <a:rPr lang="en-US" dirty="0" err="1"/>
              <a:t>ab</a:t>
            </a:r>
            <a:r>
              <a:rPr lang="en-US" dirty="0"/>
              <a:t>)</a:t>
            </a:r>
            <a:r>
              <a:rPr lang="en-US" baseline="30000" dirty="0"/>
              <a:t>c</a:t>
            </a:r>
            <a:r>
              <a:rPr lang="en-US" dirty="0"/>
              <a:t>= a</a:t>
            </a:r>
            <a:r>
              <a:rPr lang="en-US" baseline="30000" dirty="0"/>
              <a:t>c</a:t>
            </a:r>
            <a:r>
              <a:rPr lang="en-US" dirty="0"/>
              <a:t> </a:t>
            </a:r>
            <a:r>
              <a:rPr lang="en-US" dirty="0" err="1"/>
              <a:t>b</a:t>
            </a:r>
            <a:r>
              <a:rPr lang="en-US" baseline="30000" dirty="0" err="1"/>
              <a:t>c</a:t>
            </a:r>
            <a:endParaRPr lang="en-US" dirty="0"/>
          </a:p>
          <a:p>
            <a:pPr>
              <a:buFont typeface="Wingdings" charset="2"/>
              <a:buChar char="ü"/>
            </a:pPr>
            <a:r>
              <a:rPr lang="en-US" dirty="0"/>
              <a:t>Ex: p. 150 # 1, 2 </a:t>
            </a:r>
          </a:p>
        </p:txBody>
      </p:sp>
    </p:spTree>
    <p:extLst>
      <p:ext uri="{BB962C8B-B14F-4D97-AF65-F5344CB8AC3E}">
        <p14:creationId xmlns:p14="http://schemas.microsoft.com/office/powerpoint/2010/main" val="27755407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Division of Exponential Terms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To divide expressions with the same base: </a:t>
            </a:r>
          </a:p>
          <a:p>
            <a:pPr marL="0" indent="0">
              <a:buNone/>
            </a:pPr>
            <a:r>
              <a:rPr lang="en-US" dirty="0"/>
              <a:t>1.Write the division problem as a fraction</a:t>
            </a:r>
          </a:p>
          <a:p>
            <a:pPr marL="0" indent="0">
              <a:buNone/>
            </a:pPr>
            <a:r>
              <a:rPr lang="en-US" dirty="0"/>
              <a:t>2. Subtract the exponents</a:t>
            </a:r>
          </a:p>
          <a:p>
            <a:pPr marL="0" indent="0">
              <a:buNone/>
            </a:pPr>
            <a:r>
              <a:rPr lang="en-US" dirty="0"/>
              <a:t>3. The base stays the same</a:t>
            </a:r>
          </a:p>
          <a:p>
            <a:pPr lvl="0"/>
            <a:r>
              <a:rPr lang="en-US" dirty="0"/>
              <a:t>Ex: a</a:t>
            </a:r>
            <a:r>
              <a:rPr lang="en-US" baseline="30000" dirty="0"/>
              <a:t>m</a:t>
            </a:r>
            <a:r>
              <a:rPr lang="en-US" dirty="0"/>
              <a:t> / a</a:t>
            </a:r>
            <a:r>
              <a:rPr lang="en-US" baseline="30000" dirty="0"/>
              <a:t>n</a:t>
            </a:r>
            <a:r>
              <a:rPr lang="en-US" dirty="0"/>
              <a:t> = a</a:t>
            </a:r>
            <a:r>
              <a:rPr lang="en-US" baseline="30000" dirty="0"/>
              <a:t>m-n</a:t>
            </a:r>
            <a:endParaRPr lang="en-US" dirty="0"/>
          </a:p>
          <a:p>
            <a:pPr>
              <a:buFont typeface="Wingdings" charset="2"/>
              <a:buChar char="ü"/>
            </a:pPr>
            <a:r>
              <a:rPr lang="en-US" dirty="0"/>
              <a:t>Ex: p. 151 Exercise 6.4.1 #1, 7 </a:t>
            </a:r>
          </a:p>
        </p:txBody>
      </p:sp>
    </p:spTree>
    <p:extLst>
      <p:ext uri="{BB962C8B-B14F-4D97-AF65-F5344CB8AC3E}">
        <p14:creationId xmlns:p14="http://schemas.microsoft.com/office/powerpoint/2010/main" val="30275451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82</TotalTime>
  <Words>743</Words>
  <Application>Microsoft Macintosh PowerPoint</Application>
  <PresentationFormat>On-screen Show (4:3)</PresentationFormat>
  <Paragraphs>90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Inkwell</vt:lpstr>
      <vt:lpstr>Algebra 1 </vt:lpstr>
      <vt:lpstr>Group Activity</vt:lpstr>
      <vt:lpstr>Vocabulary </vt:lpstr>
      <vt:lpstr>Addition and Subtraction </vt:lpstr>
      <vt:lpstr>Exponential Notation </vt:lpstr>
      <vt:lpstr>Multiplying Numbers in Exponential Notation </vt:lpstr>
      <vt:lpstr>Power to a Power </vt:lpstr>
      <vt:lpstr>Product to a Power </vt:lpstr>
      <vt:lpstr>Division of Exponential Terms </vt:lpstr>
      <vt:lpstr>Division of Algebraic Terms with a Coefficient </vt:lpstr>
      <vt:lpstr>Zero as a Power </vt:lpstr>
      <vt:lpstr>Negative Exponents </vt:lpstr>
      <vt:lpstr>The Distributive Principle for Multiplication </vt:lpstr>
      <vt:lpstr>The Distributive Principle for Division </vt:lpstr>
      <vt:lpstr>Factoring </vt:lpstr>
      <vt:lpstr>Evaluating Expressions </vt:lpstr>
      <vt:lpstr>Group Problems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Algebra: Basic Operations </dc:title>
  <dc:creator>Shelby  Ferreira </dc:creator>
  <cp:lastModifiedBy>Shelby  Ferreira </cp:lastModifiedBy>
  <cp:revision>7</cp:revision>
  <dcterms:created xsi:type="dcterms:W3CDTF">2014-03-01T02:57:26Z</dcterms:created>
  <dcterms:modified xsi:type="dcterms:W3CDTF">2016-02-11T22:34:48Z</dcterms:modified>
</cp:coreProperties>
</file>